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660"/>
  </p:normalViewPr>
  <p:slideViewPr>
    <p:cSldViewPr>
      <p:cViewPr varScale="1">
        <p:scale>
          <a:sx n="64" d="100"/>
          <a:sy n="64" d="100"/>
        </p:scale>
        <p:origin x="-16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918648" cy="197165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Подвиги обычных людей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25144"/>
            <a:ext cx="7920880" cy="91365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Веселова Екатерина Андреевна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Даниил Прохоров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4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196752"/>
            <a:ext cx="7538428" cy="54006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Подвиг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5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5 сентября в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городе Краснотурьинске Свердловской области 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восьмиклассник школы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N24 Даниил Прохоров 23 августа вытащил из ледяной воды городского пруда женщину и ее 4-летнего племянника. 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Женщина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гуляла по мосту через реку Турья с 13-летним сыном и 4-летним племянником. Маленький ребенок залез на бордюр, оступился и упал в воду. Женщина кинулась спасать малыша, практически не умея плавать. Вслед за ней в воду прыгнул подросток.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13-летний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 Даниил в это время возвращался с рыбалки. Он услышал крики и увидел двух человек, которые звали на помощь. Трое мужчин пытались помочь им с берега. Даниил проявил смелость и решительность. Понимая, что ситуация серьезная, он разделся и прыгнул в воду. Сначала подросток вытащил малыша, следом за ним – женщину, которая уже находилась без сознания. Только на берегу, когда пострадавшие пришли в себя, они сказали, что в воде находится еще один мальчик. Нырять под плотину было опасно для жизни – 13-летнего подростка спасти не удалось.</a:t>
            </a:r>
          </a:p>
          <a:p>
            <a:pPr>
              <a:buNone/>
            </a:pP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      Непосредственную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помощь Даниилу оказывал 21-летний Павел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Брыляков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 Он, спустившись к самой воде, принимал у Даниила тонущих, а уже на железный мостик их вытягивали еще двое мужчин.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Карбовская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75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83768" y="1124744"/>
            <a:ext cx="4248472" cy="5328592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Подвиг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     2 сентября</a:t>
            </a:r>
            <a:r>
              <a:rPr lang="ru-RU" dirty="0" smtClean="0"/>
              <a:t> 14-летняя пермячка Диана </a:t>
            </a:r>
            <a:r>
              <a:rPr lang="ru-RU" dirty="0" err="1" smtClean="0"/>
              <a:t>Карбовская</a:t>
            </a:r>
            <a:r>
              <a:rPr lang="ru-RU" dirty="0" smtClean="0"/>
              <a:t> спасла двоих утопающих </a:t>
            </a:r>
            <a:r>
              <a:rPr lang="ru-RU" dirty="0" smtClean="0"/>
              <a:t>детей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      20 </a:t>
            </a:r>
            <a:r>
              <a:rPr lang="ru-RU" dirty="0" smtClean="0"/>
              <a:t>июля 2013 года Диана с семьёй загорала на пляже в Кировском районе г. Перми. В реке Кама два мальчика 6 и 7 лет плавали на надувном матрасе, соскользнули с него и стали тонуть. Диана, увидев случившееся, бросилась в воду, вытолкнула по очереди детей на мель, а потом вытащила их на берег. Медицинская помощь детям не потребовалась.</a:t>
            </a:r>
          </a:p>
          <a:p>
            <a:pPr>
              <a:buNone/>
            </a:pPr>
            <a:r>
              <a:rPr lang="ru-RU" dirty="0" smtClean="0"/>
              <a:t>      2 </a:t>
            </a:r>
            <a:r>
              <a:rPr lang="ru-RU" dirty="0" smtClean="0"/>
              <a:t>сентября на торжественной линейке в школе № 119 Кировского района ученицу 8 «Б» класса Диану </a:t>
            </a:r>
            <a:r>
              <a:rPr lang="ru-RU" dirty="0" err="1" smtClean="0"/>
              <a:t>Карбовскую</a:t>
            </a:r>
            <a:r>
              <a:rPr lang="ru-RU" dirty="0" smtClean="0"/>
              <a:t> за проявленную смелость и находчивость при спасении утопающих наградили благодарственными письмами и ценными подарками от Администрации Кировского района г. Перми, Всероссийского общества спасания на водах, 7 отряда Федеральной противопожарной службы по Пермскому краю и Главного управления МЧС России по Пермскому краю.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Дарья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Суржук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718_Surzhi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196752"/>
            <a:ext cx="7488832" cy="532859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Подвиг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29 августа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деревне Михайловское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Бологовского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района Тверской области 13-летняя Дарья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Суржук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спасла жизнь утопающей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женщине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В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июле текущего года Дарья вместе с друзьями купалась и отдыхала на озере. Трагедия произошла внезапно.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“Я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услышала крики о помощи, обернулась и увидела, что тонет женщина. Не могу сказать, что она заплыла далеко. И все-таки, не рассчитав своих сил, она начала тонуть. Недолго думая, я бросилась в воду. Подплыла к  женщине, перевернула на спину, посмотрела в ее лицо и мне стало страшно: взгляд Марины смотрел в никуда. Я поняла, что дорога каждая минута”, — вспоминает Дарья.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Обхватив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женщину за руку, Дарья поплыла к берегу. Те немногочисленные минуты, которые она находилась в воде, показались самыми мучительными. На берегу девочка-подросток оказала спасенной первую медицинскую помощь. После нескольких минут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реанимирования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женщина задышала.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“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Когда я увидела, что она задышала, то испытала столько эмоций. У меня были и слезы, и радость, и шок одновременно. Я поняла, что все закончилось хорошо”, - рассказывает Дарья.</a:t>
            </a:r>
          </a:p>
          <a:p>
            <a:pPr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Сотрудники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МЧС по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Бологовскому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району готовят документы для вручения Дарье </a:t>
            </a:r>
            <a:r>
              <a:rPr lang="ru-RU" sz="3800" dirty="0" err="1" smtClean="0">
                <a:latin typeface="Times New Roman" pitchFamily="18" charset="0"/>
                <a:cs typeface="Times New Roman" pitchFamily="18" charset="0"/>
              </a:rPr>
              <a:t>Суржук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медали “За спасение утопающих”.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Подвиги обычных людей</vt:lpstr>
      <vt:lpstr>Даниил Прохоров</vt:lpstr>
      <vt:lpstr>Подвиг</vt:lpstr>
      <vt:lpstr>Диана Карбовская</vt:lpstr>
      <vt:lpstr>Подвиг</vt:lpstr>
      <vt:lpstr>Дарья Суржук</vt:lpstr>
      <vt:lpstr>Подвиг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Подвиги обычных людей</dc:title>
  <dc:creator>Связной</dc:creator>
  <cp:lastModifiedBy>Связной</cp:lastModifiedBy>
  <cp:revision>1</cp:revision>
  <dcterms:created xsi:type="dcterms:W3CDTF">2015-11-21T14:29:31Z</dcterms:created>
  <dcterms:modified xsi:type="dcterms:W3CDTF">2015-11-21T14:52:15Z</dcterms:modified>
</cp:coreProperties>
</file>